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1" autoAdjust="0"/>
    <p:restoredTop sz="94660"/>
  </p:normalViewPr>
  <p:slideViewPr>
    <p:cSldViewPr snapToGrid="0">
      <p:cViewPr varScale="1">
        <p:scale>
          <a:sx n="56" d="100"/>
          <a:sy n="56" d="100"/>
        </p:scale>
        <p:origin x="63"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63DE0871-D5B3-49B1-BCA1-8771822433B5}" type="datetimeFigureOut">
              <a:rPr lang="es-MX" smtClean="0"/>
              <a:t>19/04/2016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85B65779-90E3-48E1-A64A-8CEFF5A422BF}" type="slidenum">
              <a:rPr lang="es-MX" smtClean="0"/>
              <a:t>‹Nº›</a:t>
            </a:fld>
            <a:endParaRPr lang="es-MX"/>
          </a:p>
        </p:txBody>
      </p:sp>
    </p:spTree>
    <p:extLst>
      <p:ext uri="{BB962C8B-B14F-4D97-AF65-F5344CB8AC3E}">
        <p14:creationId xmlns:p14="http://schemas.microsoft.com/office/powerpoint/2010/main" val="626860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63DE0871-D5B3-49B1-BCA1-8771822433B5}" type="datetimeFigureOut">
              <a:rPr lang="es-MX" smtClean="0"/>
              <a:t>19/04/2016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85B65779-90E3-48E1-A64A-8CEFF5A422BF}" type="slidenum">
              <a:rPr lang="es-MX" smtClean="0"/>
              <a:t>‹Nº›</a:t>
            </a:fld>
            <a:endParaRPr lang="es-MX"/>
          </a:p>
        </p:txBody>
      </p:sp>
    </p:spTree>
    <p:extLst>
      <p:ext uri="{BB962C8B-B14F-4D97-AF65-F5344CB8AC3E}">
        <p14:creationId xmlns:p14="http://schemas.microsoft.com/office/powerpoint/2010/main" val="2405225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63DE0871-D5B3-49B1-BCA1-8771822433B5}" type="datetimeFigureOut">
              <a:rPr lang="es-MX" smtClean="0"/>
              <a:t>19/04/2016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85B65779-90E3-48E1-A64A-8CEFF5A422BF}" type="slidenum">
              <a:rPr lang="es-MX" smtClean="0"/>
              <a:t>‹Nº›</a:t>
            </a:fld>
            <a:endParaRPr lang="es-MX"/>
          </a:p>
        </p:txBody>
      </p:sp>
    </p:spTree>
    <p:extLst>
      <p:ext uri="{BB962C8B-B14F-4D97-AF65-F5344CB8AC3E}">
        <p14:creationId xmlns:p14="http://schemas.microsoft.com/office/powerpoint/2010/main" val="2881247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63DE0871-D5B3-49B1-BCA1-8771822433B5}" type="datetimeFigureOut">
              <a:rPr lang="es-MX" smtClean="0"/>
              <a:t>19/04/2016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85B65779-90E3-48E1-A64A-8CEFF5A422BF}" type="slidenum">
              <a:rPr lang="es-MX" smtClean="0"/>
              <a:t>‹Nº›</a:t>
            </a:fld>
            <a:endParaRPr lang="es-MX"/>
          </a:p>
        </p:txBody>
      </p:sp>
    </p:spTree>
    <p:extLst>
      <p:ext uri="{BB962C8B-B14F-4D97-AF65-F5344CB8AC3E}">
        <p14:creationId xmlns:p14="http://schemas.microsoft.com/office/powerpoint/2010/main" val="335881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63DE0871-D5B3-49B1-BCA1-8771822433B5}" type="datetimeFigureOut">
              <a:rPr lang="es-MX" smtClean="0"/>
              <a:t>19/04/2016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85B65779-90E3-48E1-A64A-8CEFF5A422BF}" type="slidenum">
              <a:rPr lang="es-MX" smtClean="0"/>
              <a:t>‹Nº›</a:t>
            </a:fld>
            <a:endParaRPr lang="es-MX"/>
          </a:p>
        </p:txBody>
      </p:sp>
    </p:spTree>
    <p:extLst>
      <p:ext uri="{BB962C8B-B14F-4D97-AF65-F5344CB8AC3E}">
        <p14:creationId xmlns:p14="http://schemas.microsoft.com/office/powerpoint/2010/main" val="12418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63DE0871-D5B3-49B1-BCA1-8771822433B5}" type="datetimeFigureOut">
              <a:rPr lang="es-MX" smtClean="0"/>
              <a:t>19/04/2016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85B65779-90E3-48E1-A64A-8CEFF5A422BF}" type="slidenum">
              <a:rPr lang="es-MX" smtClean="0"/>
              <a:t>‹Nº›</a:t>
            </a:fld>
            <a:endParaRPr lang="es-MX"/>
          </a:p>
        </p:txBody>
      </p:sp>
    </p:spTree>
    <p:extLst>
      <p:ext uri="{BB962C8B-B14F-4D97-AF65-F5344CB8AC3E}">
        <p14:creationId xmlns:p14="http://schemas.microsoft.com/office/powerpoint/2010/main" val="2398518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63DE0871-D5B3-49B1-BCA1-8771822433B5}" type="datetimeFigureOut">
              <a:rPr lang="es-MX" smtClean="0"/>
              <a:t>19/04/2016</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85B65779-90E3-48E1-A64A-8CEFF5A422BF}" type="slidenum">
              <a:rPr lang="es-MX" smtClean="0"/>
              <a:t>‹Nº›</a:t>
            </a:fld>
            <a:endParaRPr lang="es-MX"/>
          </a:p>
        </p:txBody>
      </p:sp>
    </p:spTree>
    <p:extLst>
      <p:ext uri="{BB962C8B-B14F-4D97-AF65-F5344CB8AC3E}">
        <p14:creationId xmlns:p14="http://schemas.microsoft.com/office/powerpoint/2010/main" val="320465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63DE0871-D5B3-49B1-BCA1-8771822433B5}" type="datetimeFigureOut">
              <a:rPr lang="es-MX" smtClean="0"/>
              <a:t>19/04/2016</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85B65779-90E3-48E1-A64A-8CEFF5A422BF}" type="slidenum">
              <a:rPr lang="es-MX" smtClean="0"/>
              <a:t>‹Nº›</a:t>
            </a:fld>
            <a:endParaRPr lang="es-MX"/>
          </a:p>
        </p:txBody>
      </p:sp>
    </p:spTree>
    <p:extLst>
      <p:ext uri="{BB962C8B-B14F-4D97-AF65-F5344CB8AC3E}">
        <p14:creationId xmlns:p14="http://schemas.microsoft.com/office/powerpoint/2010/main" val="612763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3DE0871-D5B3-49B1-BCA1-8771822433B5}" type="datetimeFigureOut">
              <a:rPr lang="es-MX" smtClean="0"/>
              <a:t>19/04/2016</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85B65779-90E3-48E1-A64A-8CEFF5A422BF}" type="slidenum">
              <a:rPr lang="es-MX" smtClean="0"/>
              <a:t>‹Nº›</a:t>
            </a:fld>
            <a:endParaRPr lang="es-MX"/>
          </a:p>
        </p:txBody>
      </p:sp>
    </p:spTree>
    <p:extLst>
      <p:ext uri="{BB962C8B-B14F-4D97-AF65-F5344CB8AC3E}">
        <p14:creationId xmlns:p14="http://schemas.microsoft.com/office/powerpoint/2010/main" val="244520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63DE0871-D5B3-49B1-BCA1-8771822433B5}" type="datetimeFigureOut">
              <a:rPr lang="es-MX" smtClean="0"/>
              <a:t>19/04/2016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85B65779-90E3-48E1-A64A-8CEFF5A422BF}" type="slidenum">
              <a:rPr lang="es-MX" smtClean="0"/>
              <a:t>‹Nº›</a:t>
            </a:fld>
            <a:endParaRPr lang="es-MX"/>
          </a:p>
        </p:txBody>
      </p:sp>
    </p:spTree>
    <p:extLst>
      <p:ext uri="{BB962C8B-B14F-4D97-AF65-F5344CB8AC3E}">
        <p14:creationId xmlns:p14="http://schemas.microsoft.com/office/powerpoint/2010/main" val="2410678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63DE0871-D5B3-49B1-BCA1-8771822433B5}" type="datetimeFigureOut">
              <a:rPr lang="es-MX" smtClean="0"/>
              <a:t>19/04/2016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85B65779-90E3-48E1-A64A-8CEFF5A422BF}" type="slidenum">
              <a:rPr lang="es-MX" smtClean="0"/>
              <a:t>‹Nº›</a:t>
            </a:fld>
            <a:endParaRPr lang="es-MX"/>
          </a:p>
        </p:txBody>
      </p:sp>
    </p:spTree>
    <p:extLst>
      <p:ext uri="{BB962C8B-B14F-4D97-AF65-F5344CB8AC3E}">
        <p14:creationId xmlns:p14="http://schemas.microsoft.com/office/powerpoint/2010/main" val="3887769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E0871-D5B3-49B1-BCA1-8771822433B5}" type="datetimeFigureOut">
              <a:rPr lang="es-MX" smtClean="0"/>
              <a:t>19/04/2016</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65779-90E3-48E1-A64A-8CEFF5A422BF}" type="slidenum">
              <a:rPr lang="es-MX" smtClean="0"/>
              <a:t>‹Nº›</a:t>
            </a:fld>
            <a:endParaRPr lang="es-MX"/>
          </a:p>
        </p:txBody>
      </p:sp>
    </p:spTree>
    <p:extLst>
      <p:ext uri="{BB962C8B-B14F-4D97-AF65-F5344CB8AC3E}">
        <p14:creationId xmlns:p14="http://schemas.microsoft.com/office/powerpoint/2010/main" val="266506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quierovivirsano.org/app/admin" TargetMode="External"/><Relationship Id="rId2" Type="http://schemas.openxmlformats.org/officeDocument/2006/relationships/hyperlink" Target="http://quierovivirsano.org/app"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633" y="177633"/>
            <a:ext cx="6502734" cy="6502734"/>
          </a:xfrm>
          <a:prstGeom prst="rect">
            <a:avLst/>
          </a:prstGeom>
        </p:spPr>
      </p:pic>
    </p:spTree>
    <p:extLst>
      <p:ext uri="{BB962C8B-B14F-4D97-AF65-F5344CB8AC3E}">
        <p14:creationId xmlns:p14="http://schemas.microsoft.com/office/powerpoint/2010/main" val="2353528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6264" y="146649"/>
            <a:ext cx="11938959" cy="707886"/>
          </a:xfrm>
          <a:prstGeom prst="rect">
            <a:avLst/>
          </a:prstGeom>
          <a:noFill/>
        </p:spPr>
        <p:txBody>
          <a:bodyPr wrap="square" rtlCol="0">
            <a:spAutoFit/>
          </a:bodyPr>
          <a:lstStyle/>
          <a:p>
            <a:pPr algn="ctr"/>
            <a:r>
              <a:rPr lang="es-MX" sz="4000" dirty="0" smtClean="0"/>
              <a:t>Diagnóstico basado en estudios clínicos</a:t>
            </a:r>
            <a:endParaRPr lang="es-MX" sz="40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8466" y="949425"/>
            <a:ext cx="9238891" cy="5774307"/>
          </a:xfrm>
          <a:prstGeom prst="rect">
            <a:avLst/>
          </a:prstGeom>
        </p:spPr>
      </p:pic>
    </p:spTree>
    <p:extLst>
      <p:ext uri="{BB962C8B-B14F-4D97-AF65-F5344CB8AC3E}">
        <p14:creationId xmlns:p14="http://schemas.microsoft.com/office/powerpoint/2010/main" val="30247530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Compromiso</a:t>
            </a:r>
            <a:endParaRPr lang="es-MX" sz="4000" dirty="0"/>
          </a:p>
        </p:txBody>
      </p:sp>
      <p:sp>
        <p:nvSpPr>
          <p:cNvPr id="5" name="CuadroTexto 4"/>
          <p:cNvSpPr txBox="1"/>
          <p:nvPr/>
        </p:nvSpPr>
        <p:spPr>
          <a:xfrm>
            <a:off x="639192" y="1459791"/>
            <a:ext cx="10262586" cy="2062103"/>
          </a:xfrm>
          <a:prstGeom prst="rect">
            <a:avLst/>
          </a:prstGeom>
          <a:noFill/>
        </p:spPr>
        <p:txBody>
          <a:bodyPr wrap="square" rtlCol="0">
            <a:spAutoFit/>
          </a:bodyPr>
          <a:lstStyle/>
          <a:p>
            <a:pPr algn="just"/>
            <a:r>
              <a:rPr lang="es-MX" sz="3200" dirty="0" smtClean="0"/>
              <a:t>Un compromiso representa un ciclo de 8 semanas con los 8 hábitos saludables. Durante cada día de las 8 semanas la persona que hace el compromiso debe de entrar al portal para contestar un cuestionario diario.</a:t>
            </a:r>
            <a:endParaRPr lang="es-MX" sz="3200" dirty="0"/>
          </a:p>
        </p:txBody>
      </p:sp>
    </p:spTree>
    <p:extLst>
      <p:ext uri="{BB962C8B-B14F-4D97-AF65-F5344CB8AC3E}">
        <p14:creationId xmlns:p14="http://schemas.microsoft.com/office/powerpoint/2010/main" val="4037629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342796" y="93131"/>
            <a:ext cx="11938959" cy="707886"/>
          </a:xfrm>
          <a:prstGeom prst="rect">
            <a:avLst/>
          </a:prstGeom>
          <a:noFill/>
        </p:spPr>
        <p:txBody>
          <a:bodyPr wrap="square" rtlCol="0">
            <a:spAutoFit/>
          </a:bodyPr>
          <a:lstStyle/>
          <a:p>
            <a:pPr algn="ctr"/>
            <a:r>
              <a:rPr lang="es-MX" sz="4000" dirty="0" smtClean="0"/>
              <a:t>Compromiso</a:t>
            </a:r>
            <a:endParaRPr lang="es-MX" sz="4000" dirty="0"/>
          </a:p>
        </p:txBody>
      </p:sp>
      <p:sp>
        <p:nvSpPr>
          <p:cNvPr id="5" name="CuadroTexto 4"/>
          <p:cNvSpPr txBox="1"/>
          <p:nvPr/>
        </p:nvSpPr>
        <p:spPr>
          <a:xfrm>
            <a:off x="495390" y="801017"/>
            <a:ext cx="10262586" cy="6124754"/>
          </a:xfrm>
          <a:prstGeom prst="rect">
            <a:avLst/>
          </a:prstGeom>
          <a:noFill/>
        </p:spPr>
        <p:txBody>
          <a:bodyPr wrap="square" rtlCol="0">
            <a:spAutoFit/>
          </a:bodyPr>
          <a:lstStyle/>
          <a:p>
            <a:pPr algn="just"/>
            <a:r>
              <a:rPr lang="es-MX" sz="2800" dirty="0" smtClean="0"/>
              <a:t>PERSEVERANCIA DIARIA</a:t>
            </a:r>
          </a:p>
          <a:p>
            <a:pPr algn="just"/>
            <a:endParaRPr lang="es-MX" sz="2800" dirty="0" smtClean="0"/>
          </a:p>
          <a:p>
            <a:pPr algn="just"/>
            <a:r>
              <a:rPr lang="es-MX" sz="2800" dirty="0" smtClean="0"/>
              <a:t>Si la persona falla dos días seguidos, se reinicia al día 1 del hábito en formación.</a:t>
            </a:r>
          </a:p>
          <a:p>
            <a:pPr algn="just"/>
            <a:r>
              <a:rPr lang="es-MX" sz="2800" dirty="0" smtClean="0"/>
              <a:t>Si falla más de dos días, aunque no sean seguidos, también se reinicia al día 1 del hábito en formación. (Deben realizar las actividades de mínimo 5 días).</a:t>
            </a:r>
          </a:p>
          <a:p>
            <a:pPr algn="just"/>
            <a:endParaRPr lang="es-MX" sz="2800" dirty="0" smtClean="0"/>
          </a:p>
          <a:p>
            <a:pPr algn="just"/>
            <a:r>
              <a:rPr lang="es-MX" sz="2800" dirty="0" smtClean="0"/>
              <a:t>PERSEVERANCIA SEMANAL</a:t>
            </a:r>
          </a:p>
          <a:p>
            <a:pPr algn="just"/>
            <a:endParaRPr lang="es-MX" sz="2800" dirty="0" smtClean="0"/>
          </a:p>
          <a:p>
            <a:pPr algn="just"/>
            <a:r>
              <a:rPr lang="es-MX" sz="2800" dirty="0" smtClean="0"/>
              <a:t>En el total del curso si la persona falla más de 8 días salteados, se regresa al día 1 del hábito 1.</a:t>
            </a:r>
          </a:p>
          <a:p>
            <a:pPr algn="just"/>
            <a:endParaRPr lang="es-MX" sz="2800" dirty="0" smtClean="0"/>
          </a:p>
          <a:p>
            <a:pPr algn="just"/>
            <a:r>
              <a:rPr lang="es-MX" sz="2800" dirty="0" smtClean="0"/>
              <a:t>Si deja pasar más de 5 días seguidos se reiniciará al día 1 del hábito 1.</a:t>
            </a:r>
            <a:endParaRPr lang="es-MX" sz="2800" dirty="0"/>
          </a:p>
        </p:txBody>
      </p:sp>
    </p:spTree>
    <p:extLst>
      <p:ext uri="{BB962C8B-B14F-4D97-AF65-F5344CB8AC3E}">
        <p14:creationId xmlns:p14="http://schemas.microsoft.com/office/powerpoint/2010/main" val="29135269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Compromiso</a:t>
            </a:r>
            <a:endParaRPr lang="es-MX" sz="4000" dirty="0"/>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831" y="864495"/>
            <a:ext cx="9537165" cy="5993505"/>
          </a:xfrm>
          <a:prstGeom prst="rect">
            <a:avLst/>
          </a:prstGeom>
        </p:spPr>
      </p:pic>
    </p:spTree>
    <p:extLst>
      <p:ext uri="{BB962C8B-B14F-4D97-AF65-F5344CB8AC3E}">
        <p14:creationId xmlns:p14="http://schemas.microsoft.com/office/powerpoint/2010/main" val="2006859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Unirme a una comunidad</a:t>
            </a:r>
            <a:endParaRPr lang="es-MX" sz="4000" dirty="0"/>
          </a:p>
        </p:txBody>
      </p:sp>
      <p:sp>
        <p:nvSpPr>
          <p:cNvPr id="5" name="CuadroTexto 4"/>
          <p:cNvSpPr txBox="1"/>
          <p:nvPr/>
        </p:nvSpPr>
        <p:spPr>
          <a:xfrm>
            <a:off x="639192" y="1459791"/>
            <a:ext cx="10262586" cy="4401205"/>
          </a:xfrm>
          <a:prstGeom prst="rect">
            <a:avLst/>
          </a:prstGeom>
          <a:noFill/>
        </p:spPr>
        <p:txBody>
          <a:bodyPr wrap="square" rtlCol="0">
            <a:spAutoFit/>
          </a:bodyPr>
          <a:lstStyle/>
          <a:p>
            <a:pPr algn="just"/>
            <a:r>
              <a:rPr lang="es-MX" sz="3200" dirty="0" smtClean="0"/>
              <a:t>La opción “Unirme a una comunidad” representa unirse a una comunidad Quiero Vivir Sano que es </a:t>
            </a:r>
            <a:r>
              <a:rPr lang="es-MX" sz="3200" dirty="0" err="1" smtClean="0"/>
              <a:t>lidereada</a:t>
            </a:r>
            <a:r>
              <a:rPr lang="es-MX" sz="3200" dirty="0" smtClean="0"/>
              <a:t> por un Promotor de Salud.</a:t>
            </a:r>
          </a:p>
          <a:p>
            <a:pPr algn="just"/>
            <a:endParaRPr lang="es-MX" sz="3200" dirty="0"/>
          </a:p>
          <a:p>
            <a:pPr algn="just"/>
            <a:r>
              <a:rPr lang="es-MX" sz="3200" dirty="0" smtClean="0"/>
              <a:t>Los usuarios del portal Quiero ¡Vivir Sano! </a:t>
            </a:r>
            <a:r>
              <a:rPr lang="es-MX" sz="3200" dirty="0"/>
              <a:t>p</a:t>
            </a:r>
            <a:r>
              <a:rPr lang="es-MX" sz="3200" dirty="0" smtClean="0"/>
              <a:t>ueden visualizar las comunidades que le queden cerca, quien es el líder, sus horarios y cómo llegar a su lugar de reunión.</a:t>
            </a:r>
          </a:p>
          <a:p>
            <a:pPr algn="just"/>
            <a:endParaRPr lang="es-MX" sz="3200" dirty="0"/>
          </a:p>
          <a:p>
            <a:pPr algn="ctr"/>
            <a:r>
              <a:rPr lang="es-MX" dirty="0" smtClean="0"/>
              <a:t>La opción de “cómo llegar” esta habilitada para Safari y Firefox en este momento.</a:t>
            </a:r>
            <a:endParaRPr lang="es-MX" sz="3200" dirty="0"/>
          </a:p>
        </p:txBody>
      </p:sp>
    </p:spTree>
    <p:extLst>
      <p:ext uri="{BB962C8B-B14F-4D97-AF65-F5344CB8AC3E}">
        <p14:creationId xmlns:p14="http://schemas.microsoft.com/office/powerpoint/2010/main" val="2301743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Unirme a una comunidad</a:t>
            </a:r>
            <a:endParaRPr lang="es-MX" sz="40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074" y="863161"/>
            <a:ext cx="9456645" cy="5910403"/>
          </a:xfrm>
          <a:prstGeom prst="rect">
            <a:avLst/>
          </a:prstGeom>
        </p:spPr>
      </p:pic>
    </p:spTree>
    <p:extLst>
      <p:ext uri="{BB962C8B-B14F-4D97-AF65-F5344CB8AC3E}">
        <p14:creationId xmlns:p14="http://schemas.microsoft.com/office/powerpoint/2010/main" val="12407827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Unirme a una comunidad</a:t>
            </a:r>
            <a:endParaRPr lang="es-MX" sz="40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053" y="863161"/>
            <a:ext cx="9522781" cy="5951738"/>
          </a:xfrm>
          <a:prstGeom prst="rect">
            <a:avLst/>
          </a:prstGeom>
        </p:spPr>
      </p:pic>
    </p:spTree>
    <p:extLst>
      <p:ext uri="{BB962C8B-B14F-4D97-AF65-F5344CB8AC3E}">
        <p14:creationId xmlns:p14="http://schemas.microsoft.com/office/powerpoint/2010/main" val="4107152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Evaluación por hábito</a:t>
            </a:r>
            <a:endParaRPr lang="es-MX" sz="4000" dirty="0"/>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5152" y="989490"/>
            <a:ext cx="8356847" cy="5508964"/>
          </a:xfrm>
          <a:prstGeom prst="rect">
            <a:avLst/>
          </a:prstGeom>
        </p:spPr>
      </p:pic>
      <p:sp>
        <p:nvSpPr>
          <p:cNvPr id="5" name="CuadroTexto 4"/>
          <p:cNvSpPr txBox="1"/>
          <p:nvPr/>
        </p:nvSpPr>
        <p:spPr>
          <a:xfrm>
            <a:off x="0" y="1086929"/>
            <a:ext cx="3640347" cy="1569660"/>
          </a:xfrm>
          <a:prstGeom prst="rect">
            <a:avLst/>
          </a:prstGeom>
          <a:noFill/>
        </p:spPr>
        <p:txBody>
          <a:bodyPr wrap="square" rtlCol="0">
            <a:spAutoFit/>
          </a:bodyPr>
          <a:lstStyle/>
          <a:p>
            <a:pPr algn="just"/>
            <a:r>
              <a:rPr lang="es-MX" sz="3200" dirty="0" smtClean="0"/>
              <a:t>Cuestionario de diagnóstico por hábito.</a:t>
            </a:r>
            <a:endParaRPr lang="es-MX" sz="3200" dirty="0"/>
          </a:p>
        </p:txBody>
      </p:sp>
    </p:spTree>
    <p:extLst>
      <p:ext uri="{BB962C8B-B14F-4D97-AF65-F5344CB8AC3E}">
        <p14:creationId xmlns:p14="http://schemas.microsoft.com/office/powerpoint/2010/main" val="3514684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Evaluación por hábito</a:t>
            </a:r>
            <a:endParaRPr lang="es-MX" sz="40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932" y="922907"/>
            <a:ext cx="9496148" cy="5935093"/>
          </a:xfrm>
          <a:prstGeom prst="rect">
            <a:avLst/>
          </a:prstGeom>
        </p:spPr>
      </p:pic>
    </p:spTree>
    <p:extLst>
      <p:ext uri="{BB962C8B-B14F-4D97-AF65-F5344CB8AC3E}">
        <p14:creationId xmlns:p14="http://schemas.microsoft.com/office/powerpoint/2010/main" val="1235923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Evaluación por hábito</a:t>
            </a:r>
            <a:endParaRPr lang="es-MX" sz="4000" dirty="0"/>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1750" y="1183689"/>
            <a:ext cx="9078897" cy="5674311"/>
          </a:xfrm>
          <a:prstGeom prst="rect">
            <a:avLst/>
          </a:prstGeom>
        </p:spPr>
      </p:pic>
    </p:spTree>
    <p:extLst>
      <p:ext uri="{BB962C8B-B14F-4D97-AF65-F5344CB8AC3E}">
        <p14:creationId xmlns:p14="http://schemas.microsoft.com/office/powerpoint/2010/main" val="711108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39947" y="957530"/>
            <a:ext cx="10834778" cy="3139321"/>
          </a:xfrm>
          <a:prstGeom prst="rect">
            <a:avLst/>
          </a:prstGeom>
          <a:noFill/>
        </p:spPr>
        <p:txBody>
          <a:bodyPr wrap="square" rtlCol="0">
            <a:spAutoFit/>
          </a:bodyPr>
          <a:lstStyle/>
          <a:p>
            <a:pPr algn="ctr"/>
            <a:r>
              <a:rPr lang="es-MX" sz="6600" dirty="0" smtClean="0"/>
              <a:t>Portal disponible en:</a:t>
            </a:r>
          </a:p>
          <a:p>
            <a:pPr algn="ctr"/>
            <a:endParaRPr lang="es-MX" sz="6600" dirty="0"/>
          </a:p>
          <a:p>
            <a:pPr algn="ctr"/>
            <a:r>
              <a:rPr lang="es-MX" sz="6600" dirty="0" smtClean="0"/>
              <a:t>http://quierovivirsano.org/app</a:t>
            </a:r>
            <a:endParaRPr lang="es-MX" sz="3600" dirty="0"/>
          </a:p>
        </p:txBody>
      </p:sp>
    </p:spTree>
    <p:extLst>
      <p:ext uri="{BB962C8B-B14F-4D97-AF65-F5344CB8AC3E}">
        <p14:creationId xmlns:p14="http://schemas.microsoft.com/office/powerpoint/2010/main" val="1949262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Introducción por hábito</a:t>
            </a:r>
            <a:endParaRPr lang="es-MX" sz="4000" dirty="0"/>
          </a:p>
        </p:txBody>
      </p:sp>
      <p:sp>
        <p:nvSpPr>
          <p:cNvPr id="5" name="CuadroTexto 4"/>
          <p:cNvSpPr txBox="1"/>
          <p:nvPr/>
        </p:nvSpPr>
        <p:spPr>
          <a:xfrm>
            <a:off x="0" y="1086929"/>
            <a:ext cx="3640347" cy="2062103"/>
          </a:xfrm>
          <a:prstGeom prst="rect">
            <a:avLst/>
          </a:prstGeom>
          <a:noFill/>
        </p:spPr>
        <p:txBody>
          <a:bodyPr wrap="square" rtlCol="0">
            <a:spAutoFit/>
          </a:bodyPr>
          <a:lstStyle/>
          <a:p>
            <a:pPr algn="just"/>
            <a:r>
              <a:rPr lang="es-MX" sz="3200" dirty="0" smtClean="0"/>
              <a:t>Presentación de un artículo introductorio por hábito.</a:t>
            </a:r>
            <a:endParaRPr lang="es-MX" sz="32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1669" y="1180729"/>
            <a:ext cx="8470331" cy="5293957"/>
          </a:xfrm>
          <a:prstGeom prst="rect">
            <a:avLst/>
          </a:prstGeom>
        </p:spPr>
      </p:pic>
    </p:spTree>
    <p:extLst>
      <p:ext uri="{BB962C8B-B14F-4D97-AF65-F5344CB8AC3E}">
        <p14:creationId xmlns:p14="http://schemas.microsoft.com/office/powerpoint/2010/main" val="10919143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Actividad por día</a:t>
            </a:r>
            <a:endParaRPr lang="es-MX" sz="4000" dirty="0"/>
          </a:p>
        </p:txBody>
      </p:sp>
      <p:sp>
        <p:nvSpPr>
          <p:cNvPr id="5" name="CuadroTexto 4"/>
          <p:cNvSpPr txBox="1"/>
          <p:nvPr/>
        </p:nvSpPr>
        <p:spPr>
          <a:xfrm>
            <a:off x="0" y="1086929"/>
            <a:ext cx="3640347" cy="2554545"/>
          </a:xfrm>
          <a:prstGeom prst="rect">
            <a:avLst/>
          </a:prstGeom>
          <a:noFill/>
        </p:spPr>
        <p:txBody>
          <a:bodyPr wrap="square" rtlCol="0">
            <a:spAutoFit/>
          </a:bodyPr>
          <a:lstStyle/>
          <a:p>
            <a:pPr algn="just"/>
            <a:r>
              <a:rPr lang="es-MX" sz="3200" dirty="0" smtClean="0"/>
              <a:t>Cada día se presenta una nueva actividad y se pregunta si se realizó la actividad del día anterior.</a:t>
            </a:r>
            <a:endParaRPr lang="es-MX" sz="3200" dirty="0"/>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0347" y="1296140"/>
            <a:ext cx="8032515" cy="5020322"/>
          </a:xfrm>
          <a:prstGeom prst="rect">
            <a:avLst/>
          </a:prstGeom>
        </p:spPr>
      </p:pic>
    </p:spTree>
    <p:extLst>
      <p:ext uri="{BB962C8B-B14F-4D97-AF65-F5344CB8AC3E}">
        <p14:creationId xmlns:p14="http://schemas.microsoft.com/office/powerpoint/2010/main" val="7247898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Actividad por día</a:t>
            </a:r>
            <a:endParaRPr lang="es-MX" sz="4000" dirty="0"/>
          </a:p>
        </p:txBody>
      </p:sp>
      <p:sp>
        <p:nvSpPr>
          <p:cNvPr id="5" name="CuadroTexto 4"/>
          <p:cNvSpPr txBox="1"/>
          <p:nvPr/>
        </p:nvSpPr>
        <p:spPr>
          <a:xfrm>
            <a:off x="0" y="1086929"/>
            <a:ext cx="3640347" cy="2554545"/>
          </a:xfrm>
          <a:prstGeom prst="rect">
            <a:avLst/>
          </a:prstGeom>
          <a:noFill/>
        </p:spPr>
        <p:txBody>
          <a:bodyPr wrap="square" rtlCol="0">
            <a:spAutoFit/>
          </a:bodyPr>
          <a:lstStyle/>
          <a:p>
            <a:pPr algn="just"/>
            <a:r>
              <a:rPr lang="es-MX" sz="3200" dirty="0" smtClean="0"/>
              <a:t>Cada día se presenta una nueva actividad y se pregunta si se realizó la actividad del día anterior.</a:t>
            </a:r>
            <a:endParaRPr lang="es-MX" sz="32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0347" y="1235232"/>
            <a:ext cx="8416030" cy="5260019"/>
          </a:xfrm>
          <a:prstGeom prst="rect">
            <a:avLst/>
          </a:prstGeom>
        </p:spPr>
      </p:pic>
    </p:spTree>
    <p:extLst>
      <p:ext uri="{BB962C8B-B14F-4D97-AF65-F5344CB8AC3E}">
        <p14:creationId xmlns:p14="http://schemas.microsoft.com/office/powerpoint/2010/main" val="1619590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Desempeño semanal</a:t>
            </a:r>
            <a:endParaRPr lang="es-MX" sz="4000" dirty="0"/>
          </a:p>
        </p:txBody>
      </p:sp>
      <p:sp>
        <p:nvSpPr>
          <p:cNvPr id="5" name="CuadroTexto 4"/>
          <p:cNvSpPr txBox="1"/>
          <p:nvPr/>
        </p:nvSpPr>
        <p:spPr>
          <a:xfrm>
            <a:off x="0" y="1086929"/>
            <a:ext cx="3640347" cy="2062103"/>
          </a:xfrm>
          <a:prstGeom prst="rect">
            <a:avLst/>
          </a:prstGeom>
          <a:noFill/>
        </p:spPr>
        <p:txBody>
          <a:bodyPr wrap="square" rtlCol="0">
            <a:spAutoFit/>
          </a:bodyPr>
          <a:lstStyle/>
          <a:p>
            <a:pPr algn="just"/>
            <a:r>
              <a:rPr lang="es-MX" sz="3200" dirty="0" smtClean="0"/>
              <a:t>Muestra gráficamente si realizó las actividades del día</a:t>
            </a:r>
            <a:endParaRPr lang="es-MX" sz="3200" dirty="0"/>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010" y="1171852"/>
            <a:ext cx="8418990" cy="5654093"/>
          </a:xfrm>
          <a:prstGeom prst="rect">
            <a:avLst/>
          </a:prstGeom>
        </p:spPr>
      </p:pic>
    </p:spTree>
    <p:extLst>
      <p:ext uri="{BB962C8B-B14F-4D97-AF65-F5344CB8AC3E}">
        <p14:creationId xmlns:p14="http://schemas.microsoft.com/office/powerpoint/2010/main" val="3081275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Promotores de salud</a:t>
            </a:r>
            <a:endParaRPr lang="es-MX" sz="4000" dirty="0"/>
          </a:p>
        </p:txBody>
      </p:sp>
      <p:sp>
        <p:nvSpPr>
          <p:cNvPr id="5" name="CuadroTexto 4"/>
          <p:cNvSpPr txBox="1"/>
          <p:nvPr/>
        </p:nvSpPr>
        <p:spPr>
          <a:xfrm>
            <a:off x="807868" y="1273360"/>
            <a:ext cx="10582183" cy="5724644"/>
          </a:xfrm>
          <a:prstGeom prst="rect">
            <a:avLst/>
          </a:prstGeom>
          <a:noFill/>
        </p:spPr>
        <p:txBody>
          <a:bodyPr wrap="square" rtlCol="0">
            <a:spAutoFit/>
          </a:bodyPr>
          <a:lstStyle/>
          <a:p>
            <a:pPr algn="just"/>
            <a:r>
              <a:rPr lang="es-MX" sz="3200" dirty="0" smtClean="0"/>
              <a:t>Las personas que nombre la iglesia tendrán facultades para nombrar a las personas que son Promotores de Salud.</a:t>
            </a:r>
          </a:p>
          <a:p>
            <a:pPr algn="just"/>
            <a:endParaRPr lang="es-MX" sz="3200" dirty="0"/>
          </a:p>
          <a:p>
            <a:pPr algn="just"/>
            <a:r>
              <a:rPr lang="es-MX" sz="3200" dirty="0" smtClean="0"/>
              <a:t>Como requisito, los promotores de salud deben de inscribirse al curso en el portal:      </a:t>
            </a:r>
            <a:r>
              <a:rPr lang="es-MX" sz="3200" dirty="0" smtClean="0">
                <a:hlinkClick r:id="rId2"/>
              </a:rPr>
              <a:t>http://quierovivirsano.org/app</a:t>
            </a:r>
            <a:endParaRPr lang="es-MX" sz="3200" dirty="0" smtClean="0"/>
          </a:p>
          <a:p>
            <a:pPr algn="just"/>
            <a:endParaRPr lang="es-MX" sz="3200" dirty="0"/>
          </a:p>
          <a:p>
            <a:pPr algn="just"/>
            <a:r>
              <a:rPr lang="es-MX" sz="3200" dirty="0" smtClean="0"/>
              <a:t>Despu</a:t>
            </a:r>
            <a:r>
              <a:rPr lang="es-MX" sz="3200" dirty="0" smtClean="0"/>
              <a:t>és, la persona que los va a nombrar tiene que entrar al portal:  </a:t>
            </a:r>
            <a:r>
              <a:rPr lang="es-MX" sz="3200" dirty="0" smtClean="0">
                <a:hlinkClick r:id="rId3"/>
              </a:rPr>
              <a:t>http://quierovivirsano.org/app/admin</a:t>
            </a:r>
            <a:endParaRPr lang="es-MX" sz="3200" dirty="0" smtClean="0"/>
          </a:p>
          <a:p>
            <a:pPr algn="just"/>
            <a:endParaRPr lang="es-MX" sz="3200" dirty="0"/>
          </a:p>
          <a:p>
            <a:pPr algn="just"/>
            <a:r>
              <a:rPr lang="es-MX" sz="3200" dirty="0" smtClean="0"/>
              <a:t>Y escribir el </a:t>
            </a:r>
            <a:r>
              <a:rPr lang="es-MX" sz="3200" dirty="0" err="1" smtClean="0"/>
              <a:t>password</a:t>
            </a:r>
            <a:r>
              <a:rPr lang="es-MX" sz="3200" dirty="0" smtClean="0"/>
              <a:t>:   Promotores_7!    </a:t>
            </a:r>
          </a:p>
          <a:p>
            <a:pPr algn="just"/>
            <a:endParaRPr lang="es-MX" sz="1400" dirty="0" smtClean="0"/>
          </a:p>
          <a:p>
            <a:pPr algn="just"/>
            <a:endParaRPr lang="es-MX" sz="3200" dirty="0"/>
          </a:p>
        </p:txBody>
      </p:sp>
    </p:spTree>
    <p:extLst>
      <p:ext uri="{BB962C8B-B14F-4D97-AF65-F5344CB8AC3E}">
        <p14:creationId xmlns:p14="http://schemas.microsoft.com/office/powerpoint/2010/main" val="4246523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Promotores de salud</a:t>
            </a:r>
            <a:endParaRPr lang="es-MX" sz="4000" dirty="0"/>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8484" y="1070499"/>
            <a:ext cx="9132163" cy="5707602"/>
          </a:xfrm>
          <a:prstGeom prst="rect">
            <a:avLst/>
          </a:prstGeom>
        </p:spPr>
      </p:pic>
    </p:spTree>
    <p:extLst>
      <p:ext uri="{BB962C8B-B14F-4D97-AF65-F5344CB8AC3E}">
        <p14:creationId xmlns:p14="http://schemas.microsoft.com/office/powerpoint/2010/main" val="35399176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695" y="155275"/>
            <a:ext cx="11938959" cy="707886"/>
          </a:xfrm>
          <a:prstGeom prst="rect">
            <a:avLst/>
          </a:prstGeom>
          <a:noFill/>
        </p:spPr>
        <p:txBody>
          <a:bodyPr wrap="square" rtlCol="0">
            <a:spAutoFit/>
          </a:bodyPr>
          <a:lstStyle/>
          <a:p>
            <a:pPr algn="ctr"/>
            <a:r>
              <a:rPr lang="es-MX" sz="4000" dirty="0" smtClean="0"/>
              <a:t>Promotores de salud</a:t>
            </a:r>
            <a:endParaRPr lang="es-MX" sz="40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6377" y="1331281"/>
            <a:ext cx="8288784" cy="5180490"/>
          </a:xfrm>
          <a:prstGeom prst="rect">
            <a:avLst/>
          </a:prstGeom>
        </p:spPr>
      </p:pic>
      <p:sp>
        <p:nvSpPr>
          <p:cNvPr id="5" name="CuadroTexto 4"/>
          <p:cNvSpPr txBox="1"/>
          <p:nvPr/>
        </p:nvSpPr>
        <p:spPr>
          <a:xfrm>
            <a:off x="0" y="1086929"/>
            <a:ext cx="3640347" cy="4031873"/>
          </a:xfrm>
          <a:prstGeom prst="rect">
            <a:avLst/>
          </a:prstGeom>
          <a:noFill/>
        </p:spPr>
        <p:txBody>
          <a:bodyPr wrap="square" rtlCol="0">
            <a:spAutoFit/>
          </a:bodyPr>
          <a:lstStyle/>
          <a:p>
            <a:pPr algn="just"/>
            <a:r>
              <a:rPr lang="es-MX" sz="3200" dirty="0" smtClean="0"/>
              <a:t>En esta pantalla empiezan a escribir el nombre o el correo de la persona, y pueden nombrarlos como promotores de salud o quitarles el cargo. </a:t>
            </a:r>
            <a:endParaRPr lang="es-MX" sz="3200" dirty="0"/>
          </a:p>
        </p:txBody>
      </p:sp>
    </p:spTree>
    <p:extLst>
      <p:ext uri="{BB962C8B-B14F-4D97-AF65-F5344CB8AC3E}">
        <p14:creationId xmlns:p14="http://schemas.microsoft.com/office/powerpoint/2010/main" val="41385612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39947" y="957530"/>
            <a:ext cx="10834778" cy="3139321"/>
          </a:xfrm>
          <a:prstGeom prst="rect">
            <a:avLst/>
          </a:prstGeom>
          <a:noFill/>
        </p:spPr>
        <p:txBody>
          <a:bodyPr wrap="square" rtlCol="0">
            <a:spAutoFit/>
          </a:bodyPr>
          <a:lstStyle/>
          <a:p>
            <a:pPr algn="ctr"/>
            <a:r>
              <a:rPr lang="es-MX" sz="6600" dirty="0" smtClean="0"/>
              <a:t>Portal disponible en:</a:t>
            </a:r>
          </a:p>
          <a:p>
            <a:pPr algn="ctr"/>
            <a:endParaRPr lang="es-MX" sz="6600" dirty="0"/>
          </a:p>
          <a:p>
            <a:pPr algn="ctr"/>
            <a:r>
              <a:rPr lang="es-MX" sz="6600" dirty="0" smtClean="0"/>
              <a:t>http://quierovivirsano.org/app</a:t>
            </a:r>
            <a:endParaRPr lang="es-MX" sz="3600" dirty="0"/>
          </a:p>
        </p:txBody>
      </p:sp>
    </p:spTree>
    <p:extLst>
      <p:ext uri="{BB962C8B-B14F-4D97-AF65-F5344CB8AC3E}">
        <p14:creationId xmlns:p14="http://schemas.microsoft.com/office/powerpoint/2010/main" val="33248849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8552" y="790688"/>
            <a:ext cx="9480431" cy="5925269"/>
          </a:xfrm>
          <a:prstGeom prst="rect">
            <a:avLst/>
          </a:prstGeom>
        </p:spPr>
      </p:pic>
      <p:sp>
        <p:nvSpPr>
          <p:cNvPr id="4" name="CuadroTexto 3"/>
          <p:cNvSpPr txBox="1"/>
          <p:nvPr/>
        </p:nvSpPr>
        <p:spPr>
          <a:xfrm>
            <a:off x="-116458" y="188079"/>
            <a:ext cx="12525555" cy="523220"/>
          </a:xfrm>
          <a:prstGeom prst="rect">
            <a:avLst/>
          </a:prstGeom>
          <a:noFill/>
        </p:spPr>
        <p:txBody>
          <a:bodyPr wrap="square" rtlCol="0">
            <a:spAutoFit/>
          </a:bodyPr>
          <a:lstStyle/>
          <a:p>
            <a:pPr algn="ctr"/>
            <a:r>
              <a:rPr lang="es-MX" sz="2800" dirty="0" smtClean="0"/>
              <a:t>Pantalla de inicio, pueden entrar usando su cuenta de Facebook o crear una cuenta</a:t>
            </a:r>
            <a:endParaRPr lang="es-MX" sz="2800" dirty="0"/>
          </a:p>
        </p:txBody>
      </p:sp>
    </p:spTree>
    <p:extLst>
      <p:ext uri="{BB962C8B-B14F-4D97-AF65-F5344CB8AC3E}">
        <p14:creationId xmlns:p14="http://schemas.microsoft.com/office/powerpoint/2010/main" val="38168955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84672" y="-77347"/>
            <a:ext cx="11938959" cy="646331"/>
          </a:xfrm>
          <a:prstGeom prst="rect">
            <a:avLst/>
          </a:prstGeom>
          <a:noFill/>
        </p:spPr>
        <p:txBody>
          <a:bodyPr wrap="square" rtlCol="0">
            <a:spAutoFit/>
          </a:bodyPr>
          <a:lstStyle/>
          <a:p>
            <a:pPr algn="ctr"/>
            <a:r>
              <a:rPr lang="es-MX" sz="3600" dirty="0" smtClean="0"/>
              <a:t>Pantalla de registro</a:t>
            </a:r>
            <a:endParaRPr lang="es-MX" sz="3600" dirty="0"/>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882" y="594863"/>
            <a:ext cx="10021019" cy="6263137"/>
          </a:xfrm>
          <a:prstGeom prst="rect">
            <a:avLst/>
          </a:prstGeom>
        </p:spPr>
      </p:pic>
    </p:spTree>
    <p:extLst>
      <p:ext uri="{BB962C8B-B14F-4D97-AF65-F5344CB8AC3E}">
        <p14:creationId xmlns:p14="http://schemas.microsoft.com/office/powerpoint/2010/main" val="2849927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189781"/>
            <a:ext cx="11938959" cy="707886"/>
          </a:xfrm>
          <a:prstGeom prst="rect">
            <a:avLst/>
          </a:prstGeom>
          <a:noFill/>
        </p:spPr>
        <p:txBody>
          <a:bodyPr wrap="square" rtlCol="0">
            <a:spAutoFit/>
          </a:bodyPr>
          <a:lstStyle/>
          <a:p>
            <a:pPr algn="ctr"/>
            <a:r>
              <a:rPr lang="es-MX" sz="4000" dirty="0" smtClean="0"/>
              <a:t>Pantalla principal</a:t>
            </a:r>
            <a:endParaRPr lang="es-MX" sz="40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8835" y="1267725"/>
            <a:ext cx="7960124" cy="4975078"/>
          </a:xfrm>
          <a:prstGeom prst="rect">
            <a:avLst/>
          </a:prstGeom>
        </p:spPr>
      </p:pic>
      <p:sp>
        <p:nvSpPr>
          <p:cNvPr id="5" name="CuadroTexto 4"/>
          <p:cNvSpPr txBox="1"/>
          <p:nvPr/>
        </p:nvSpPr>
        <p:spPr>
          <a:xfrm>
            <a:off x="181155" y="1000664"/>
            <a:ext cx="3640347" cy="5509200"/>
          </a:xfrm>
          <a:prstGeom prst="rect">
            <a:avLst/>
          </a:prstGeom>
          <a:noFill/>
        </p:spPr>
        <p:txBody>
          <a:bodyPr wrap="square" rtlCol="0">
            <a:spAutoFit/>
          </a:bodyPr>
          <a:lstStyle/>
          <a:p>
            <a:pPr algn="just"/>
            <a:r>
              <a:rPr lang="es-MX" sz="3200" dirty="0" smtClean="0"/>
              <a:t>Existe un menú en la parte de la izquierda, si un elemento del menú tiene el icono de un candado, significa que tiene que completar una actividad anterior antes de pasar a la siguiente actividad.</a:t>
            </a:r>
            <a:endParaRPr lang="es-MX" sz="3200" dirty="0"/>
          </a:p>
        </p:txBody>
      </p:sp>
    </p:spTree>
    <p:extLst>
      <p:ext uri="{BB962C8B-B14F-4D97-AF65-F5344CB8AC3E}">
        <p14:creationId xmlns:p14="http://schemas.microsoft.com/office/powerpoint/2010/main" val="2720071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189781"/>
            <a:ext cx="11938959" cy="707886"/>
          </a:xfrm>
          <a:prstGeom prst="rect">
            <a:avLst/>
          </a:prstGeom>
          <a:noFill/>
        </p:spPr>
        <p:txBody>
          <a:bodyPr wrap="square" rtlCol="0">
            <a:spAutoFit/>
          </a:bodyPr>
          <a:lstStyle/>
          <a:p>
            <a:pPr algn="ctr"/>
            <a:r>
              <a:rPr lang="es-MX" sz="4000" dirty="0" smtClean="0"/>
              <a:t>Bienvenida</a:t>
            </a:r>
            <a:endParaRPr lang="es-MX" sz="4000" dirty="0"/>
          </a:p>
        </p:txBody>
      </p:sp>
      <p:sp>
        <p:nvSpPr>
          <p:cNvPr id="5" name="CuadroTexto 4"/>
          <p:cNvSpPr txBox="1"/>
          <p:nvPr/>
        </p:nvSpPr>
        <p:spPr>
          <a:xfrm>
            <a:off x="181155" y="1000664"/>
            <a:ext cx="3640347" cy="1569660"/>
          </a:xfrm>
          <a:prstGeom prst="rect">
            <a:avLst/>
          </a:prstGeom>
          <a:noFill/>
        </p:spPr>
        <p:txBody>
          <a:bodyPr wrap="square" rtlCol="0">
            <a:spAutoFit/>
          </a:bodyPr>
          <a:lstStyle/>
          <a:p>
            <a:pPr algn="just"/>
            <a:r>
              <a:rPr lang="es-MX" sz="3200" dirty="0" smtClean="0"/>
              <a:t>Personalizada según el género de la persona.</a:t>
            </a:r>
            <a:endParaRPr lang="es-MX" sz="3200" dirty="0"/>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4416" y="1012064"/>
            <a:ext cx="7869150" cy="4918219"/>
          </a:xfrm>
          <a:prstGeom prst="rect">
            <a:avLst/>
          </a:prstGeom>
        </p:spPr>
      </p:pic>
    </p:spTree>
    <p:extLst>
      <p:ext uri="{BB962C8B-B14F-4D97-AF65-F5344CB8AC3E}">
        <p14:creationId xmlns:p14="http://schemas.microsoft.com/office/powerpoint/2010/main" val="9514346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189781"/>
            <a:ext cx="11938959" cy="707886"/>
          </a:xfrm>
          <a:prstGeom prst="rect">
            <a:avLst/>
          </a:prstGeom>
          <a:noFill/>
        </p:spPr>
        <p:txBody>
          <a:bodyPr wrap="square" rtlCol="0">
            <a:spAutoFit/>
          </a:bodyPr>
          <a:lstStyle/>
          <a:p>
            <a:pPr algn="ctr"/>
            <a:r>
              <a:rPr lang="es-MX" sz="4000" dirty="0" smtClean="0"/>
              <a:t>Instrucciones</a:t>
            </a:r>
            <a:endParaRPr lang="es-MX" sz="40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2177" y="897667"/>
            <a:ext cx="9014603" cy="5638532"/>
          </a:xfrm>
          <a:prstGeom prst="rect">
            <a:avLst/>
          </a:prstGeom>
        </p:spPr>
      </p:pic>
    </p:spTree>
    <p:extLst>
      <p:ext uri="{BB962C8B-B14F-4D97-AF65-F5344CB8AC3E}">
        <p14:creationId xmlns:p14="http://schemas.microsoft.com/office/powerpoint/2010/main" val="3487716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189781"/>
            <a:ext cx="11938959" cy="707886"/>
          </a:xfrm>
          <a:prstGeom prst="rect">
            <a:avLst/>
          </a:prstGeom>
          <a:noFill/>
        </p:spPr>
        <p:txBody>
          <a:bodyPr wrap="square" rtlCol="0">
            <a:spAutoFit/>
          </a:bodyPr>
          <a:lstStyle/>
          <a:p>
            <a:pPr algn="ctr"/>
            <a:r>
              <a:rPr lang="es-MX" sz="4000" dirty="0" smtClean="0"/>
              <a:t>Información Personal</a:t>
            </a:r>
            <a:endParaRPr lang="es-MX" sz="4000" dirty="0"/>
          </a:p>
        </p:txBody>
      </p:sp>
      <p:sp>
        <p:nvSpPr>
          <p:cNvPr id="5" name="CuadroTexto 4"/>
          <p:cNvSpPr txBox="1"/>
          <p:nvPr/>
        </p:nvSpPr>
        <p:spPr>
          <a:xfrm>
            <a:off x="0" y="1086929"/>
            <a:ext cx="3640347" cy="3539430"/>
          </a:xfrm>
          <a:prstGeom prst="rect">
            <a:avLst/>
          </a:prstGeom>
          <a:noFill/>
        </p:spPr>
        <p:txBody>
          <a:bodyPr wrap="square" rtlCol="0">
            <a:spAutoFit/>
          </a:bodyPr>
          <a:lstStyle/>
          <a:p>
            <a:pPr algn="just"/>
            <a:r>
              <a:rPr lang="es-MX" sz="3200" dirty="0" smtClean="0"/>
              <a:t>Información que se pide en un inicio para dar resultados de masa corporal y un diagnóstico basado en estudios clínicos.</a:t>
            </a:r>
            <a:endParaRPr lang="es-MX" sz="3200"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8370" y="1364771"/>
            <a:ext cx="8278482" cy="5174051"/>
          </a:xfrm>
          <a:prstGeom prst="rect">
            <a:avLst/>
          </a:prstGeom>
        </p:spPr>
      </p:pic>
    </p:spTree>
    <p:extLst>
      <p:ext uri="{BB962C8B-B14F-4D97-AF65-F5344CB8AC3E}">
        <p14:creationId xmlns:p14="http://schemas.microsoft.com/office/powerpoint/2010/main" val="23906938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0769" y="241539"/>
            <a:ext cx="11938959" cy="707886"/>
          </a:xfrm>
          <a:prstGeom prst="rect">
            <a:avLst/>
          </a:prstGeom>
          <a:noFill/>
        </p:spPr>
        <p:txBody>
          <a:bodyPr wrap="square" rtlCol="0">
            <a:spAutoFit/>
          </a:bodyPr>
          <a:lstStyle/>
          <a:p>
            <a:pPr algn="ctr"/>
            <a:r>
              <a:rPr lang="es-MX" sz="4000" dirty="0" smtClean="0"/>
              <a:t>IMC</a:t>
            </a:r>
            <a:endParaRPr lang="es-MX" sz="4000" dirty="0"/>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180" y="949425"/>
            <a:ext cx="9144001" cy="5715001"/>
          </a:xfrm>
          <a:prstGeom prst="rect">
            <a:avLst/>
          </a:prstGeom>
        </p:spPr>
      </p:pic>
    </p:spTree>
    <p:extLst>
      <p:ext uri="{BB962C8B-B14F-4D97-AF65-F5344CB8AC3E}">
        <p14:creationId xmlns:p14="http://schemas.microsoft.com/office/powerpoint/2010/main" val="303117230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515</Words>
  <Application>Microsoft Office PowerPoint</Application>
  <PresentationFormat>Panorámica</PresentationFormat>
  <Paragraphs>62</Paragraphs>
  <Slides>27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27</vt:i4>
      </vt:variant>
    </vt:vector>
  </HeadingPairs>
  <TitlesOfParts>
    <vt:vector size="31"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Cuacua</dc:creator>
  <cp:lastModifiedBy>Cuacua</cp:lastModifiedBy>
  <cp:revision>10</cp:revision>
  <dcterms:created xsi:type="dcterms:W3CDTF">2016-04-19T16:53:12Z</dcterms:created>
  <dcterms:modified xsi:type="dcterms:W3CDTF">2016-04-19T17:50:48Z</dcterms:modified>
</cp:coreProperties>
</file>